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1b1c83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11b1c83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0c6fe2c8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0c6fe2c8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1b1c838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1b1c838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d1eff5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d1eff5c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0c6fe2c8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0c6fe2c8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d1eff5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d1eff5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0c6fe2c8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0c6fe2c8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c6fe2c8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0c6fe2c8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0c6fe2c8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0c6fe2c8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0c6fe2c8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0c6fe2c8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c6fe2c8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0c6fe2c8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11b1c838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11b1c838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0c6fe2c8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0c6fe2c8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0c6fe2c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0c6fe2c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0c6fe2c8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0c6fe2c8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0c6fe2c8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0c6fe2c8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c6fe2c8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0c6fe2c8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0c6fe2c8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0c6fe2c8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11b1c83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11b1c838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gs.gov/faqs/what-remote-sensing-and-what-it-used" TargetMode="External"/><Relationship Id="rId13" Type="http://schemas.openxmlformats.org/officeDocument/2006/relationships/hyperlink" Target="https://www.kaggle.com/datasets/humansintheloop/semantic-segmentation-of-aerial-imagery" TargetMode="External"/><Relationship Id="rId18" Type="http://schemas.openxmlformats.org/officeDocument/2006/relationships/hyperlink" Target="https://www.youtube.com/watch?v=-XeKG_T6tdc" TargetMode="Externa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hyperlink" Target="https://www.jeremyjordan.me/semantic-segmentation/" TargetMode="External"/><Relationship Id="rId12" Type="http://schemas.openxmlformats.org/officeDocument/2006/relationships/hyperlink" Target="https://github.com/bnsreenu/python_for_microscopists" TargetMode="External"/><Relationship Id="rId17" Type="http://schemas.openxmlformats.org/officeDocument/2006/relationships/hyperlink" Target="https://www.ijitee.org/wp-content/uploads/papers/v10i8/H91860610821.pdf" TargetMode="External"/><Relationship Id="rId2" Type="http://schemas.openxmlformats.org/officeDocument/2006/relationships/audio" Target="../media/media19.m4a"/><Relationship Id="rId16" Type="http://schemas.openxmlformats.org/officeDocument/2006/relationships/hyperlink" Target="https://www.researchgate.net/figure/Segmentation-results-on-the-Massachusetts-Buildings-Dataset-From-left-to-right-in_fig3_324218706/download" TargetMode="External"/><Relationship Id="rId20" Type="http://schemas.openxmlformats.org/officeDocument/2006/relationships/hyperlink" Target="https://www.diva-portal.org/smash/get/diva2:1013270/FULLTEXT01.pdf" TargetMode="External"/><Relationship Id="rId1" Type="http://schemas.microsoft.com/office/2007/relationships/media" Target="../media/media19.m4a"/><Relationship Id="rId6" Type="http://schemas.openxmlformats.org/officeDocument/2006/relationships/hyperlink" Target="https://neptune.ai/blog/image-segmentation" TargetMode="External"/><Relationship Id="rId11" Type="http://schemas.openxmlformats.org/officeDocument/2006/relationships/hyperlink" Target="https://github.com/chrieke/awesome-satellite-imagery-datasets" TargetMode="External"/><Relationship Id="rId5" Type="http://schemas.openxmlformats.org/officeDocument/2006/relationships/hyperlink" Target="https://medium.com/@harish_6956/what-is-machine-learning-deep-learning-7788604004da" TargetMode="External"/><Relationship Id="rId15" Type="http://schemas.openxmlformats.org/officeDocument/2006/relationships/hyperlink" Target="https://www.youtube.com/watch?v=0W6MKZqSke8" TargetMode="External"/><Relationship Id="rId10" Type="http://schemas.openxmlformats.org/officeDocument/2006/relationships/hyperlink" Target="https://www.youtube.com/watch?v=CQlLa_UWncg" TargetMode="External"/><Relationship Id="rId19" Type="http://schemas.openxmlformats.org/officeDocument/2006/relationships/hyperlink" Target="https://link.springer.com/article/10.1007/s11227-022-04379-6?utm_source=xmol&amp;utm_medium=affiliate&amp;utm_content=meta&amp;utm_campaign=DDCN_1_GL01_metadata" TargetMode="External"/><Relationship Id="rId4" Type="http://schemas.openxmlformats.org/officeDocument/2006/relationships/notesSlide" Target="../notesSlides/notesSlide19.xml"/><Relationship Id="rId9" Type="http://schemas.openxmlformats.org/officeDocument/2006/relationships/hyperlink" Target="https://www.youtube.com/watch?v=oO55mK7mgrM" TargetMode="External"/><Relationship Id="rId14" Type="http://schemas.openxmlformats.org/officeDocument/2006/relationships/hyperlink" Target="https://www.youtube.com/watch?v=jvZm8REF2K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Learning-based Semantic Segmentation in Remote Sensing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Machine Learning for Earth System and Sciences</a:t>
            </a:r>
            <a:endParaRPr sz="16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MANSI UNIYAL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19EE10039</a:t>
            </a:r>
            <a:endParaRPr sz="1600"/>
          </a:p>
        </p:txBody>
      </p:sp>
      <p:cxnSp>
        <p:nvCxnSpPr>
          <p:cNvPr id="87" name="Google Shape;87;p13"/>
          <p:cNvCxnSpPr/>
          <p:nvPr/>
        </p:nvCxnSpPr>
        <p:spPr>
          <a:xfrm>
            <a:off x="218325" y="2799700"/>
            <a:ext cx="8566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 txBox="1"/>
          <p:nvPr/>
        </p:nvSpPr>
        <p:spPr>
          <a:xfrm>
            <a:off x="7686475" y="4712400"/>
            <a:ext cx="145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SEMINAR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879A0A-B59C-4315-AA71-5950B7003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4"/>
    </mc:Choice>
    <mc:Fallback>
      <p:transition spd="slow" advTm="10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DEEP LEARNING?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235500" y="1054462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not COMPUTER VISION?</a:t>
            </a:r>
            <a:endParaRPr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Few Features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Less Context</a:t>
            </a:r>
            <a:endParaRPr sz="1800"/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 the data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size of the images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Geo-reference information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963" y="1370013"/>
            <a:ext cx="23907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198" y="1132050"/>
            <a:ext cx="244065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C6E67D0-18A0-44F2-BF91-8D0F8BB65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23"/>
    </mc:Choice>
    <mc:Fallback>
      <p:transition spd="slow" advTm="107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PREVIOUS WORKS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2932875"/>
            <a:ext cx="8520600" cy="18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 Cover Mapping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Extracting and Understanding the Urban Areas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Building extraction</a:t>
            </a:r>
            <a:endParaRPr sz="160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Road extraction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Deforestation Detection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9225"/>
            <a:ext cx="8114546" cy="17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24F0709-2929-4259-ACB3-B634D83FA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19"/>
    </mc:Choice>
    <mc:Fallback>
      <p:transition spd="slow" advTm="11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EXTRACTION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200"/>
            <a:ext cx="82962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CD98C1-999F-4B5F-BBFE-3BCE3E430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9"/>
    </mc:Choice>
    <mc:Fallback>
      <p:transition spd="slow" advTm="6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9600"/>
            <a:ext cx="6678196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97DCDA-0C1C-4C40-847A-937CB58C0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19"/>
    </mc:Choice>
    <mc:Fallback>
      <p:transition spd="slow" advTm="6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OF DEEP LEARNING MODELS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897" y="925075"/>
            <a:ext cx="4833310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E26DA2-563F-4270-B5AF-00597DB00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80"/>
    </mc:Choice>
    <mc:Fallback>
      <p:transition spd="slow" advTm="7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EVALUATION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88" y="3772850"/>
            <a:ext cx="5191125" cy="933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000" y="1319375"/>
            <a:ext cx="4457700" cy="1733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500" y="1094000"/>
            <a:ext cx="2456801" cy="2450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DBE6A0C-6933-4EA5-978F-C86F635CA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87"/>
    </mc:Choice>
    <mc:Fallback>
      <p:transition spd="slow" advTm="8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INFERENCES AND PERFORMANCES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275" y="966175"/>
            <a:ext cx="5865925" cy="16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5" y="2229975"/>
            <a:ext cx="3619699" cy="2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98D42E-C4FF-4460-854D-28A0F1C73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1"/>
    </mc:Choice>
    <mc:Fallback>
      <p:transition spd="slow" advTm="1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7835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overview of what deep learning, semantic segmentation,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remote sensing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of deep learning in the remote sensing satellite imagery for semantic segmentation of road extraction for urban planning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in working with satellite images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State-of-the-art implementations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Evaluation techniques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3827C66-CACB-4F71-B926-29D6BADA6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54"/>
    </mc:Choice>
    <mc:Fallback>
      <p:transition spd="slow" advTm="72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11700" y="848875"/>
            <a:ext cx="8520600" cy="17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training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annotation techniques for better labels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Augmentation schemes to be incorporated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Algorithmic hypertunning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attention mechanism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719" y="2530205"/>
            <a:ext cx="47339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9FA77C-912F-47FF-9A4E-A79FF17C1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85"/>
    </mc:Choice>
    <mc:Fallback>
      <p:transition spd="slow" advTm="11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6166500" cy="3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https://medium.com/@harish_6956/what-is-machine-learning-deep-learning-7788604004da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https://neptune.ai/blog/image-segmentation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https://www.jeremyjordan.me/semantic-segmentation/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https://www.usgs.gov/faqs/what-remote-sensing-and-what-it-used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https://www.youtube.com/watch?v=oO55mK7mgrM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https://www.youtube.com/watch?v=CQlLa_UWncg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https://github.com/chrieke/awesome-satellite-imagery-datasets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https://github.com/bnsreenu/python_for_microscopists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https://www.kaggle.com/datasets/humansintheloop/semantic-segmentation-of-aerial-imagery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https://www.youtube.com/watch?v=jvZm8REF2KY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https://www.youtube.com/watch?v=0W6MKZqSke8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https://www.researchgate.net/figure/Segmentation-results-on-the-Massachusetts-Buildings-Dataset-From-left-to-right-in_fig3_324218706/download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7"/>
              </a:rPr>
              <a:t>https://www.ijitee.org/wp-content/uploads/papers/v10i8/H91860610821.pdf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8"/>
              </a:rPr>
              <a:t>https://www.youtube.com/watch?v=-XeKG_T6tdc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9"/>
              </a:rPr>
              <a:t>https://link.springer.com/article/10.1007/s11227-022-04379-6?utm_source=xmol&amp;utm_medium=affiliate&amp;utm_content=meta&amp;utm_campaign=DDCN_1_GL01_metadata</a:t>
            </a:r>
            <a:r>
              <a:rPr lang="en"/>
              <a:t> 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20"/>
              </a:rPr>
              <a:t>https://www.diva-portal.org/smash/get/diva2:1013270/FULLTEXT01.pdf</a:t>
            </a:r>
            <a:r>
              <a:rPr lang="en"/>
              <a:t>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7CEA26-DB3D-4811-8DA7-57A2E6B4D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8"/>
    </mc:Choice>
    <mc:Fallback>
      <p:transition spd="slow" advTm="5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SEMANTIC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SENSING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PREVIOUS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OF DEEP LEARNING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INFERENCES AND PERFORMANCES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SCOPE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E1D879-63F1-46A7-B724-F7C9B16B5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1"/>
    </mc:Choice>
    <mc:Fallback>
      <p:transition spd="slow" advTm="1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Machine Learning for Earth System and Sciences</a:t>
            </a:r>
            <a:endParaRPr sz="16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MANSI UNIYAL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19EE10039</a:t>
            </a:r>
            <a:endParaRPr sz="1600"/>
          </a:p>
        </p:txBody>
      </p:sp>
      <p:cxnSp>
        <p:nvCxnSpPr>
          <p:cNvPr id="220" name="Google Shape;220;p32"/>
          <p:cNvCxnSpPr/>
          <p:nvPr/>
        </p:nvCxnSpPr>
        <p:spPr>
          <a:xfrm>
            <a:off x="218325" y="2799700"/>
            <a:ext cx="8566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/>
          <p:nvPr/>
        </p:nvSpPr>
        <p:spPr>
          <a:xfrm>
            <a:off x="7686475" y="4712400"/>
            <a:ext cx="145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SEMINAR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A60D1F-6CB2-4265-A8E0-D8540A80E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l="2190" t="2835" b="2342"/>
          <a:stretch/>
        </p:blipFill>
        <p:spPr>
          <a:xfrm>
            <a:off x="15845" y="1017800"/>
            <a:ext cx="6295976" cy="38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8021" y="713000"/>
            <a:ext cx="2527379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304ECD-6252-4B15-8754-15AB9760D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3"/>
    </mc:Choice>
    <mc:Fallback>
      <p:transition spd="slow" advTm="1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941600"/>
            <a:ext cx="6328701" cy="33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98A5A7-ECBB-4ED0-9999-ED2AED0AF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40"/>
    </mc:Choice>
    <mc:Fallback>
      <p:transition spd="slow" advTm="5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4452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85207" y="1130662"/>
            <a:ext cx="3143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Autonomous vehicles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451" y="1560151"/>
            <a:ext cx="3838499" cy="14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650" y="1599443"/>
            <a:ext cx="2974600" cy="1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1394" y="3251675"/>
            <a:ext cx="3143151" cy="1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02400" y="3776675"/>
            <a:ext cx="2744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GeoSpatial Remote Sensing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993900" y="1075700"/>
            <a:ext cx="383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Medical image diagnostics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09EC76-26B7-49B0-A840-928B089D1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63"/>
    </mc:Choice>
    <mc:Fallback>
      <p:transition spd="slow" advTm="6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IMAGE SEGMENTATION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083700"/>
            <a:ext cx="7600300" cy="27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DE7E03-EA93-4BCA-A89C-6849E3D33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36"/>
    </mc:Choice>
    <mc:Fallback>
      <p:transition spd="slow" advTm="4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SENSING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311700" y="1077475"/>
            <a:ext cx="6534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Process of detecting and monitoring the physical characteristics of an area by measuring its reflected and emitted radiation at a distance. Special cameras collect remotely sensed images, which help researchers "sense" things about the Earth.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EXAMPLES:-</a:t>
            </a:r>
            <a:endParaRPr sz="17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Cameras on satellites and airplanes take images of large areas on the Earth's surface.</a:t>
            </a:r>
            <a:endParaRPr sz="1600">
              <a:solidFill>
                <a:schemeClr val="accent4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Sonar systems on ships can be used to create images of the ocean floor.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Cameras on satellites can be used to make images of temperature changes in the oceans.</a:t>
            </a:r>
            <a:endParaRPr sz="16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8400" y="1017800"/>
            <a:ext cx="17526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C6A30F-8A13-44DF-9B30-2DD511CF5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7"/>
    </mc:Choice>
    <mc:Fallback>
      <p:transition spd="slow" advTm="3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311700" y="10774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forest fires can be mapped from space, allowing rangers to see a much larger area than from the ground.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clouds to help predict the weather or watching erupting volcanoes, and help watching for dust storms.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the growth of a city and changes in farmland or forests over several years or decades.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Discovery and mapping of the rugged topography of the ocean floor (e.g., huge mountain ranges, deep canyons, and the “magnetic striping” on the ocean floor).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749DCB-F592-42C9-8D63-B3E0E887F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4"/>
    </mc:Choice>
    <mc:Fallback>
      <p:transition spd="slow" advTm="6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SATELLITE IMAGERY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235500" y="978262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Size of the images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number of channels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Geo-referenced images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Metadata information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Decreased resolution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Disturbances and noises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Position of sensor</a:t>
            </a:r>
            <a:endParaRPr sz="16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475" y="2998550"/>
            <a:ext cx="3288101" cy="1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2190" y="1105625"/>
            <a:ext cx="1783810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175" y="1105625"/>
            <a:ext cx="1274375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7225" y="1105625"/>
            <a:ext cx="1433297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0D7365-106A-4220-BF04-52BB00A1A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972"/>
    </mc:Choice>
    <mc:Fallback>
      <p:transition spd="slow" advTm="23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On-screen Show (16:9)</PresentationFormat>
  <Paragraphs>95</Paragraphs>
  <Slides>20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Geometric</vt:lpstr>
      <vt:lpstr>Deep Learning-based Semantic Segmentation in Remote Sensing</vt:lpstr>
      <vt:lpstr>INDEX</vt:lpstr>
      <vt:lpstr>DEEP LEARNING</vt:lpstr>
      <vt:lpstr>SEMANTIC SEGMENTATION</vt:lpstr>
      <vt:lpstr>WHY?</vt:lpstr>
      <vt:lpstr>DEEP LEARNING FOR IMAGE SEGMENTATION</vt:lpstr>
      <vt:lpstr>REMOTE SENSING</vt:lpstr>
      <vt:lpstr>WHY?</vt:lpstr>
      <vt:lpstr>CHALLENGES OF SATELLITE IMAGERY</vt:lpstr>
      <vt:lpstr>WHY DEEP LEARNING?</vt:lpstr>
      <vt:lpstr>OVERVIEW OF PREVIOUS WORKS</vt:lpstr>
      <vt:lpstr>BUILDING EXTRACTION</vt:lpstr>
      <vt:lpstr>PowerPoint Presentation</vt:lpstr>
      <vt:lpstr>WORKING OF DEEP LEARNING MODELS</vt:lpstr>
      <vt:lpstr>METRICS FOR EVALUATION</vt:lpstr>
      <vt:lpstr>INFERENCES AND PERFORMANCES</vt:lpstr>
      <vt:lpstr>SUMMARY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Learning-based Semantic Segmentation in Remote Sensing</dc:title>
  <cp:lastModifiedBy>Nidhi kumari</cp:lastModifiedBy>
  <cp:revision>1</cp:revision>
  <dcterms:modified xsi:type="dcterms:W3CDTF">2022-04-02T11:50:56Z</dcterms:modified>
</cp:coreProperties>
</file>